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54955" y="3778206"/>
            <a:ext cx="8825658" cy="999175"/>
          </a:xfrm>
        </p:spPr>
        <p:txBody>
          <a:bodyPr/>
          <a:lstStyle/>
          <a:p>
            <a:r>
              <a:rPr lang="tr-TR" dirty="0" err="1" smtClean="0"/>
              <a:t>Optima</a:t>
            </a:r>
            <a:r>
              <a:rPr lang="tr-TR" dirty="0" smtClean="0"/>
              <a:t> SKONSOL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Satış konsol uygulaması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97" y="6159587"/>
            <a:ext cx="3174603" cy="69841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660" y="2883539"/>
            <a:ext cx="28860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0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58183" y="1278561"/>
            <a:ext cx="2759675" cy="3606477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40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Satınalma</a:t>
            </a:r>
            <a:r>
              <a:rPr lang="tr-TR" sz="40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ve Satış Sipariş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000" dirty="0" smtClean="0"/>
              <a:t>Cari kart ekleme/değiştirme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000" dirty="0" smtClean="0"/>
              <a:t>Aynı ekranda Nakit/KK tahsilatı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000" dirty="0" smtClean="0"/>
              <a:t>Malzeme / Hizmet seçimi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000" dirty="0" smtClean="0"/>
              <a:t>Tanımlı kampanyaları uygulama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000" dirty="0" smtClean="0"/>
              <a:t>Sevk Hesabı/Sevk adresi tanımlama seçebilme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000" dirty="0" smtClean="0"/>
              <a:t>Barkod ile ürün ekleme/çıkarma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3000" dirty="0" smtClean="0"/>
              <a:t>Ödeme Planı seçimi, farklı tarih ataması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408193" cy="644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15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92280" y="1429264"/>
            <a:ext cx="2882081" cy="32086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Satınalma</a:t>
            </a:r>
            <a:r>
              <a:rPr lang="tr-TR" sz="1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,</a:t>
            </a:r>
            <a:r>
              <a:rPr lang="tr-TR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Satış ve İade Faturası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smtClean="0"/>
              <a:t>Müşterinin </a:t>
            </a:r>
            <a:r>
              <a:rPr lang="tr-TR" sz="1400" dirty="0" err="1" smtClean="0"/>
              <a:t>Efatura</a:t>
            </a:r>
            <a:r>
              <a:rPr lang="tr-TR" sz="1400" dirty="0" smtClean="0"/>
              <a:t> olduğunu otomatik </a:t>
            </a:r>
            <a:r>
              <a:rPr lang="tr-TR" sz="1400" dirty="0"/>
              <a:t>tanıma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err="1" smtClean="0"/>
              <a:t>Earşiv</a:t>
            </a:r>
            <a:r>
              <a:rPr lang="tr-TR" sz="1400" dirty="0" smtClean="0"/>
              <a:t> </a:t>
            </a:r>
            <a:r>
              <a:rPr lang="tr-TR" sz="1400" dirty="0" err="1"/>
              <a:t>connect</a:t>
            </a:r>
            <a:r>
              <a:rPr lang="tr-TR" sz="1400" dirty="0"/>
              <a:t> ihtiyacı olmadan özel </a:t>
            </a:r>
            <a:r>
              <a:rPr lang="tr-TR" sz="1400" dirty="0" err="1"/>
              <a:t>entegratöre</a:t>
            </a:r>
            <a:r>
              <a:rPr lang="tr-TR" sz="1400" dirty="0"/>
              <a:t> teslim etme, </a:t>
            </a:r>
            <a:r>
              <a:rPr lang="tr-TR" sz="1400" dirty="0" err="1"/>
              <a:t>pdf</a:t>
            </a:r>
            <a:r>
              <a:rPr lang="tr-TR" sz="1400" dirty="0"/>
              <a:t> çıktısı </a:t>
            </a:r>
            <a:r>
              <a:rPr lang="tr-TR" sz="1400" dirty="0" smtClean="0"/>
              <a:t>verme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smtClean="0"/>
              <a:t>Serili ürün desteği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/>
              <a:t>Aynı ekranda Nakit/KK tahsilatı</a:t>
            </a:r>
          </a:p>
          <a:p>
            <a:endParaRPr lang="tr-TR" sz="1400" dirty="0" smtClean="0"/>
          </a:p>
          <a:p>
            <a:endParaRPr lang="tr-TR" sz="1400" dirty="0"/>
          </a:p>
          <a:p>
            <a:endParaRPr lang="tr-TR" sz="1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360751" cy="659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23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478517" y="1342768"/>
            <a:ext cx="2589607" cy="28832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17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Hızlı Üretim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smtClean="0"/>
              <a:t>Açık siparişler için üretim oluşturma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smtClean="0"/>
              <a:t>Stok için üretim oluşturma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err="1" smtClean="0"/>
              <a:t>Stoğa</a:t>
            </a:r>
            <a:r>
              <a:rPr lang="tr-TR" sz="1400" dirty="0" smtClean="0"/>
              <a:t> Montaj ile iki üretim parçası ve sarf malzeme seçimi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smtClean="0"/>
              <a:t>Üretirken malzeme ekleme çıkarma</a:t>
            </a:r>
            <a:endParaRPr lang="tr-TR" sz="1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330237" cy="608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72368" y="1359242"/>
            <a:ext cx="2512540" cy="14580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Ambar Transfer Fişi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smtClean="0"/>
              <a:t>Serili ürün transferi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572368" cy="674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4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275805" y="1243915"/>
            <a:ext cx="2759676" cy="21418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tr-TR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Cari Tahsilat/Ödeme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smtClean="0"/>
              <a:t>Kredi Kartı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smtClean="0"/>
              <a:t>Kasa Cari Tahsilat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smtClean="0"/>
              <a:t>Kasa Cari Ödeme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smtClean="0"/>
              <a:t>Kasa Bakiye Takibi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400" dirty="0" smtClean="0"/>
              <a:t>Dekont Çıktısı</a:t>
            </a:r>
            <a:endParaRPr lang="tr-TR" sz="1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228895" cy="585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39416" y="1474574"/>
            <a:ext cx="2322761" cy="1919416"/>
          </a:xfrm>
        </p:spPr>
        <p:txBody>
          <a:bodyPr>
            <a:normAutofit/>
          </a:bodyPr>
          <a:lstStyle/>
          <a:p>
            <a:r>
              <a:rPr lang="tr-TR" sz="1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Cari Kart Hareketleri</a:t>
            </a:r>
          </a:p>
          <a:p>
            <a:r>
              <a:rPr lang="tr-TR" sz="1400" dirty="0" smtClean="0"/>
              <a:t>Satır bazlı içerik gösterimi</a:t>
            </a:r>
            <a:endParaRPr lang="tr-TR" sz="1400" dirty="0"/>
          </a:p>
          <a:p>
            <a:r>
              <a:rPr lang="tr-TR" sz="1400" dirty="0" smtClean="0"/>
              <a:t>Tahsilat performansı</a:t>
            </a:r>
          </a:p>
          <a:p>
            <a:r>
              <a:rPr lang="tr-TR" sz="1400" dirty="0" smtClean="0"/>
              <a:t>Excel çıktısı alabilme</a:t>
            </a:r>
          </a:p>
          <a:p>
            <a:pPr>
              <a:buFont typeface="Arial" panose="020B0604020202020204" pitchFamily="34" charset="0"/>
              <a:buChar char="•"/>
            </a:pPr>
            <a:endParaRPr lang="tr-TR" sz="14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tr-TR" sz="16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897"/>
            <a:ext cx="9031285" cy="640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4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30587" y="604451"/>
            <a:ext cx="2330999" cy="27390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tr-TR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Cari Hesap Ekleme Değiştirme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1400" dirty="0" smtClean="0"/>
              <a:t>Cari hesap açılması ve değiştirme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1400" dirty="0" smtClean="0"/>
              <a:t>Sıradaki numara verilmesi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r-TR" sz="1400" dirty="0" smtClean="0"/>
              <a:t>Borç Takip kapama ve görüntüleme</a:t>
            </a:r>
            <a:endParaRPr lang="tr-TR" sz="14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132" y="3482518"/>
            <a:ext cx="4819135" cy="319013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3064101" cy="33363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101" y="1"/>
            <a:ext cx="3067885" cy="33363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43531"/>
            <a:ext cx="3073032" cy="332911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178" y="3343531"/>
            <a:ext cx="3049808" cy="33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9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316995" y="1202723"/>
            <a:ext cx="2660512" cy="4543167"/>
          </a:xfrm>
        </p:spPr>
        <p:txBody>
          <a:bodyPr/>
          <a:lstStyle/>
          <a:p>
            <a:r>
              <a:rPr lang="tr-TR" dirty="0" smtClean="0"/>
              <a:t>Sipariş/Fatura içerisinde çoklu tahsilat (Kredi kartı /Nakit)</a:t>
            </a:r>
          </a:p>
          <a:p>
            <a:r>
              <a:rPr lang="tr-TR" dirty="0" err="1" smtClean="0"/>
              <a:t>Kısayol</a:t>
            </a:r>
            <a:r>
              <a:rPr lang="tr-TR" dirty="0" smtClean="0"/>
              <a:t> Aramaları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9" y="4758626"/>
            <a:ext cx="4039110" cy="1984028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902" y="4749126"/>
            <a:ext cx="4640490" cy="1993528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09" y="60224"/>
            <a:ext cx="7004732" cy="461328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3178" y="3845911"/>
            <a:ext cx="2142933" cy="56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4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3209</TotalTime>
  <Words>156</Words>
  <Application>Microsoft Office PowerPoint</Application>
  <PresentationFormat>Geniş ekran</PresentationFormat>
  <Paragraphs>39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İyon</vt:lpstr>
      <vt:lpstr>Optima SKONSOL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 SKONSOL</dc:title>
  <dc:creator>osman kartal</dc:creator>
  <cp:lastModifiedBy>osman kartal</cp:lastModifiedBy>
  <cp:revision>13</cp:revision>
  <dcterms:created xsi:type="dcterms:W3CDTF">2020-09-12T06:49:52Z</dcterms:created>
  <dcterms:modified xsi:type="dcterms:W3CDTF">2020-09-14T12:19:43Z</dcterms:modified>
</cp:coreProperties>
</file>